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70" r:id="rId3"/>
    <p:sldId id="257" r:id="rId4"/>
    <p:sldId id="258" r:id="rId5"/>
    <p:sldId id="259" r:id="rId6"/>
    <p:sldId id="260" r:id="rId7"/>
    <p:sldId id="261" r:id="rId8"/>
    <p:sldId id="262"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37470-CD9B-4843-BE22-F8EC5DD1343D}" v="19" dt="2022-04-25T16:36:22.8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95" d="100"/>
          <a:sy n="95" d="100"/>
        </p:scale>
        <p:origin x="1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en Tadesse" userId="38bfb9627ae42475" providerId="LiveId" clId="{3F537470-CD9B-4843-BE22-F8EC5DD1343D}"/>
    <pc:docChg chg="undo custSel addSld modSld">
      <pc:chgData name="Eden Tadesse" userId="38bfb9627ae42475" providerId="LiveId" clId="{3F537470-CD9B-4843-BE22-F8EC5DD1343D}" dt="2022-04-25T16:41:01.755" v="3738" actId="14100"/>
      <pc:docMkLst>
        <pc:docMk/>
      </pc:docMkLst>
      <pc:sldChg chg="addSp delSp modSp mod delDesignElem">
        <pc:chgData name="Eden Tadesse" userId="38bfb9627ae42475" providerId="LiveId" clId="{3F537470-CD9B-4843-BE22-F8EC5DD1343D}" dt="2022-04-25T16:34:46.780" v="3702"/>
        <pc:sldMkLst>
          <pc:docMk/>
          <pc:sldMk cId="931367435" sldId="256"/>
        </pc:sldMkLst>
        <pc:spChg chg="mod">
          <ac:chgData name="Eden Tadesse" userId="38bfb9627ae42475" providerId="LiveId" clId="{3F537470-CD9B-4843-BE22-F8EC5DD1343D}" dt="2022-04-25T16:34:46.780" v="3702"/>
          <ac:spMkLst>
            <pc:docMk/>
            <pc:sldMk cId="931367435" sldId="256"/>
            <ac:spMk id="2" creationId="{8A825444-661C-48A9-8EFB-4EC46F31088E}"/>
          </ac:spMkLst>
        </pc:spChg>
        <pc:spChg chg="add del">
          <ac:chgData name="Eden Tadesse" userId="38bfb9627ae42475" providerId="LiveId" clId="{3F537470-CD9B-4843-BE22-F8EC5DD1343D}" dt="2022-04-25T16:34:46.780" v="3702"/>
          <ac:spMkLst>
            <pc:docMk/>
            <pc:sldMk cId="931367435" sldId="256"/>
            <ac:spMk id="9" creationId="{A5D0B0D3-D735-4619-AA45-B57B791E1744}"/>
          </ac:spMkLst>
        </pc:spChg>
        <pc:spChg chg="add del">
          <ac:chgData name="Eden Tadesse" userId="38bfb9627ae42475" providerId="LiveId" clId="{3F537470-CD9B-4843-BE22-F8EC5DD1343D}" dt="2022-04-25T16:34:46.780" v="3702"/>
          <ac:spMkLst>
            <pc:docMk/>
            <pc:sldMk cId="931367435" sldId="256"/>
            <ac:spMk id="11" creationId="{CF7F2079-504C-499A-A644-58F4DDC7643B}"/>
          </ac:spMkLst>
        </pc:spChg>
        <pc:spChg chg="add del">
          <ac:chgData name="Eden Tadesse" userId="38bfb9627ae42475" providerId="LiveId" clId="{3F537470-CD9B-4843-BE22-F8EC5DD1343D}" dt="2022-04-25T16:34:46.780" v="3702"/>
          <ac:spMkLst>
            <pc:docMk/>
            <pc:sldMk cId="931367435" sldId="256"/>
            <ac:spMk id="21" creationId="{3D505D40-32E9-4C48-81F8-AD80433BE6B7}"/>
          </ac:spMkLst>
        </pc:spChg>
        <pc:grpChg chg="add del">
          <ac:chgData name="Eden Tadesse" userId="38bfb9627ae42475" providerId="LiveId" clId="{3F537470-CD9B-4843-BE22-F8EC5DD1343D}" dt="2022-04-25T16:34:46.780" v="3702"/>
          <ac:grpSpMkLst>
            <pc:docMk/>
            <pc:sldMk cId="931367435" sldId="256"/>
            <ac:grpSpMk id="13" creationId="{DBBA0A0D-8F6A-400A-9E49-8C008E2C7DB1}"/>
          </ac:grpSpMkLst>
        </pc:grpChg>
        <pc:grpChg chg="add del">
          <ac:chgData name="Eden Tadesse" userId="38bfb9627ae42475" providerId="LiveId" clId="{3F537470-CD9B-4843-BE22-F8EC5DD1343D}" dt="2022-04-25T16:34:46.780" v="3702"/>
          <ac:grpSpMkLst>
            <pc:docMk/>
            <pc:sldMk cId="931367435" sldId="256"/>
            <ac:grpSpMk id="23" creationId="{C507BF36-B92B-4CAC-BCA7-8364B51E1F09}"/>
          </ac:grpSpMkLst>
        </pc:grpChg>
      </pc:sldChg>
      <pc:sldChg chg="modSp mod">
        <pc:chgData name="Eden Tadesse" userId="38bfb9627ae42475" providerId="LiveId" clId="{3F537470-CD9B-4843-BE22-F8EC5DD1343D}" dt="2022-04-25T16:35:30.083" v="3708" actId="255"/>
        <pc:sldMkLst>
          <pc:docMk/>
          <pc:sldMk cId="1289527300" sldId="257"/>
        </pc:sldMkLst>
        <pc:spChg chg="mod">
          <ac:chgData name="Eden Tadesse" userId="38bfb9627ae42475" providerId="LiveId" clId="{3F537470-CD9B-4843-BE22-F8EC5DD1343D}" dt="2022-04-25T16:35:30.083" v="3708" actId="255"/>
          <ac:spMkLst>
            <pc:docMk/>
            <pc:sldMk cId="1289527300" sldId="257"/>
            <ac:spMk id="2" creationId="{E6AB7715-B18B-4394-BFC2-B51AFD7A6387}"/>
          </ac:spMkLst>
        </pc:spChg>
        <pc:spChg chg="mod">
          <ac:chgData name="Eden Tadesse" userId="38bfb9627ae42475" providerId="LiveId" clId="{3F537470-CD9B-4843-BE22-F8EC5DD1343D}" dt="2022-04-25T16:34:46.780" v="3702"/>
          <ac:spMkLst>
            <pc:docMk/>
            <pc:sldMk cId="1289527300" sldId="257"/>
            <ac:spMk id="3" creationId="{5EDA2E01-F3DE-4AD8-86B8-DAB42FB6A2C5}"/>
          </ac:spMkLst>
        </pc:spChg>
      </pc:sldChg>
      <pc:sldChg chg="addSp delSp delDesignElem">
        <pc:chgData name="Eden Tadesse" userId="38bfb9627ae42475" providerId="LiveId" clId="{3F537470-CD9B-4843-BE22-F8EC5DD1343D}" dt="2022-04-25T16:34:46.780" v="3702"/>
        <pc:sldMkLst>
          <pc:docMk/>
          <pc:sldMk cId="3298552143" sldId="259"/>
        </pc:sldMkLst>
        <pc:spChg chg="add del">
          <ac:chgData name="Eden Tadesse" userId="38bfb9627ae42475" providerId="LiveId" clId="{3F537470-CD9B-4843-BE22-F8EC5DD1343D}" dt="2022-04-25T16:34:46.780" v="3702"/>
          <ac:spMkLst>
            <pc:docMk/>
            <pc:sldMk cId="3298552143" sldId="259"/>
            <ac:spMk id="10" creationId="{435959F4-53DA-47FF-BC24-1E5B75C69876}"/>
          </ac:spMkLst>
        </pc:spChg>
        <pc:spChg chg="add del">
          <ac:chgData name="Eden Tadesse" userId="38bfb9627ae42475" providerId="LiveId" clId="{3F537470-CD9B-4843-BE22-F8EC5DD1343D}" dt="2022-04-25T16:34:46.780" v="3702"/>
          <ac:spMkLst>
            <pc:docMk/>
            <pc:sldMk cId="3298552143" sldId="259"/>
            <ac:spMk id="21" creationId="{59226104-0061-4319-8237-9C001BF85D49}"/>
          </ac:spMkLst>
        </pc:spChg>
        <pc:spChg chg="add del">
          <ac:chgData name="Eden Tadesse" userId="38bfb9627ae42475" providerId="LiveId" clId="{3F537470-CD9B-4843-BE22-F8EC5DD1343D}" dt="2022-04-25T16:34:46.780" v="3702"/>
          <ac:spMkLst>
            <pc:docMk/>
            <pc:sldMk cId="3298552143" sldId="259"/>
            <ac:spMk id="23" creationId="{A5D0B0D3-D735-4619-AA45-B57B791E1744}"/>
          </ac:spMkLst>
        </pc:spChg>
        <pc:grpChg chg="add del">
          <ac:chgData name="Eden Tadesse" userId="38bfb9627ae42475" providerId="LiveId" clId="{3F537470-CD9B-4843-BE22-F8EC5DD1343D}" dt="2022-04-25T16:34:46.780" v="3702"/>
          <ac:grpSpMkLst>
            <pc:docMk/>
            <pc:sldMk cId="3298552143" sldId="259"/>
            <ac:grpSpMk id="12" creationId="{A7CF83E8-F6F0-41E3-B580-7412A04DDFB5}"/>
          </ac:grpSpMkLst>
        </pc:grpChg>
      </pc:sldChg>
      <pc:sldChg chg="addSp delSp modSp mod setBg">
        <pc:chgData name="Eden Tadesse" userId="38bfb9627ae42475" providerId="LiveId" clId="{3F537470-CD9B-4843-BE22-F8EC5DD1343D}" dt="2022-04-25T16:36:47.204" v="3718" actId="14100"/>
        <pc:sldMkLst>
          <pc:docMk/>
          <pc:sldMk cId="3814167866" sldId="260"/>
        </pc:sldMkLst>
        <pc:spChg chg="add del mod">
          <ac:chgData name="Eden Tadesse" userId="38bfb9627ae42475" providerId="LiveId" clId="{3F537470-CD9B-4843-BE22-F8EC5DD1343D}" dt="2022-04-25T16:36:47.204" v="3718" actId="14100"/>
          <ac:spMkLst>
            <pc:docMk/>
            <pc:sldMk cId="3814167866" sldId="260"/>
            <ac:spMk id="3" creationId="{7F98BE98-8885-47F6-9687-AD5FBE54211B}"/>
          </ac:spMkLst>
        </pc:spChg>
        <pc:spChg chg="add del">
          <ac:chgData name="Eden Tadesse" userId="38bfb9627ae42475" providerId="LiveId" clId="{3F537470-CD9B-4843-BE22-F8EC5DD1343D}" dt="2022-04-25T16:36:02.266" v="3712" actId="26606"/>
          <ac:spMkLst>
            <pc:docMk/>
            <pc:sldMk cId="3814167866" sldId="260"/>
            <ac:spMk id="8" creationId="{142D98E1-37D2-4470-BF74-845E897954C6}"/>
          </ac:spMkLst>
        </pc:spChg>
        <pc:spChg chg="add del">
          <ac:chgData name="Eden Tadesse" userId="38bfb9627ae42475" providerId="LiveId" clId="{3F537470-CD9B-4843-BE22-F8EC5DD1343D}" dt="2022-04-25T16:36:01.232" v="3710" actId="26606"/>
          <ac:spMkLst>
            <pc:docMk/>
            <pc:sldMk cId="3814167866" sldId="260"/>
            <ac:spMk id="9" creationId="{2F9C493A-9F03-49B4-B3FB-19CE5AC115BE}"/>
          </ac:spMkLst>
        </pc:spChg>
        <pc:spChg chg="add del">
          <ac:chgData name="Eden Tadesse" userId="38bfb9627ae42475" providerId="LiveId" clId="{3F537470-CD9B-4843-BE22-F8EC5DD1343D}" dt="2022-04-25T16:36:02.266" v="3712" actId="26606"/>
          <ac:spMkLst>
            <pc:docMk/>
            <pc:sldMk cId="3814167866" sldId="260"/>
            <ac:spMk id="18" creationId="{808D4A0C-A317-468C-ABC7-9713599D8A5B}"/>
          </ac:spMkLst>
        </pc:spChg>
        <pc:spChg chg="add del">
          <ac:chgData name="Eden Tadesse" userId="38bfb9627ae42475" providerId="LiveId" clId="{3F537470-CD9B-4843-BE22-F8EC5DD1343D}" dt="2022-04-25T16:36:01.232" v="3710" actId="26606"/>
          <ac:spMkLst>
            <pc:docMk/>
            <pc:sldMk cId="3814167866" sldId="260"/>
            <ac:spMk id="19" creationId="{90A46C7D-C1BB-49B8-8D37-39742820E964}"/>
          </ac:spMkLst>
        </pc:spChg>
        <pc:spChg chg="add del">
          <ac:chgData name="Eden Tadesse" userId="38bfb9627ae42475" providerId="LiveId" clId="{3F537470-CD9B-4843-BE22-F8EC5DD1343D}" dt="2022-04-25T16:36:02.266" v="3712" actId="26606"/>
          <ac:spMkLst>
            <pc:docMk/>
            <pc:sldMk cId="3814167866" sldId="260"/>
            <ac:spMk id="33" creationId="{7F98BE98-8885-47F6-9687-AD5FBE54211B}"/>
          </ac:spMkLst>
        </pc:spChg>
        <pc:spChg chg="add del">
          <ac:chgData name="Eden Tadesse" userId="38bfb9627ae42475" providerId="LiveId" clId="{3F537470-CD9B-4843-BE22-F8EC5DD1343D}" dt="2022-04-25T16:36:23.252" v="3717" actId="26606"/>
          <ac:spMkLst>
            <pc:docMk/>
            <pc:sldMk cId="3814167866" sldId="260"/>
            <ac:spMk id="35" creationId="{2F9C493A-9F03-49B4-B3FB-19CE5AC115BE}"/>
          </ac:spMkLst>
        </pc:spChg>
        <pc:spChg chg="add del">
          <ac:chgData name="Eden Tadesse" userId="38bfb9627ae42475" providerId="LiveId" clId="{3F537470-CD9B-4843-BE22-F8EC5DD1343D}" dt="2022-04-25T16:36:23.252" v="3717" actId="26606"/>
          <ac:spMkLst>
            <pc:docMk/>
            <pc:sldMk cId="3814167866" sldId="260"/>
            <ac:spMk id="38" creationId="{90A46C7D-C1BB-49B8-8D37-39742820E964}"/>
          </ac:spMkLst>
        </pc:spChg>
        <pc:grpChg chg="add del">
          <ac:chgData name="Eden Tadesse" userId="38bfb9627ae42475" providerId="LiveId" clId="{3F537470-CD9B-4843-BE22-F8EC5DD1343D}" dt="2022-04-25T16:36:02.266" v="3712" actId="26606"/>
          <ac:grpSpMkLst>
            <pc:docMk/>
            <pc:sldMk cId="3814167866" sldId="260"/>
            <ac:grpSpMk id="10" creationId="{2EDC2578-BDB0-4118-975D-CFCE02823D48}"/>
          </ac:grpSpMkLst>
        </pc:grpChg>
        <pc:grpChg chg="add del">
          <ac:chgData name="Eden Tadesse" userId="38bfb9627ae42475" providerId="LiveId" clId="{3F537470-CD9B-4843-BE22-F8EC5DD1343D}" dt="2022-04-25T16:36:01.232" v="3710" actId="26606"/>
          <ac:grpSpMkLst>
            <pc:docMk/>
            <pc:sldMk cId="3814167866" sldId="260"/>
            <ac:grpSpMk id="11" creationId="{BC3D4A83-1EFA-4B2C-B330-849E3589503E}"/>
          </ac:grpSpMkLst>
        </pc:grpChg>
        <pc:grpChg chg="add del">
          <ac:chgData name="Eden Tadesse" userId="38bfb9627ae42475" providerId="LiveId" clId="{3F537470-CD9B-4843-BE22-F8EC5DD1343D}" dt="2022-04-25T16:36:02.266" v="3712" actId="26606"/>
          <ac:grpSpMkLst>
            <pc:docMk/>
            <pc:sldMk cId="3814167866" sldId="260"/>
            <ac:grpSpMk id="20" creationId="{66D15788-48EC-465C-BB15-0E2B97EE0D44}"/>
          </ac:grpSpMkLst>
        </pc:grpChg>
        <pc:grpChg chg="add del">
          <ac:chgData name="Eden Tadesse" userId="38bfb9627ae42475" providerId="LiveId" clId="{3F537470-CD9B-4843-BE22-F8EC5DD1343D}" dt="2022-04-25T16:36:23.252" v="3717" actId="26606"/>
          <ac:grpSpMkLst>
            <pc:docMk/>
            <pc:sldMk cId="3814167866" sldId="260"/>
            <ac:grpSpMk id="36" creationId="{BC3D4A83-1EFA-4B2C-B330-849E3589503E}"/>
          </ac:grpSpMkLst>
        </pc:grpChg>
        <pc:graphicFrameChg chg="add del">
          <ac:chgData name="Eden Tadesse" userId="38bfb9627ae42475" providerId="LiveId" clId="{3F537470-CD9B-4843-BE22-F8EC5DD1343D}" dt="2022-04-25T16:36:01.232" v="3710" actId="26606"/>
          <ac:graphicFrameMkLst>
            <pc:docMk/>
            <pc:sldMk cId="3814167866" sldId="260"/>
            <ac:graphicFrameMk id="5" creationId="{1B85B520-6A0D-5CE2-3C95-420A305EE76B}"/>
          </ac:graphicFrameMkLst>
        </pc:graphicFrameChg>
        <pc:graphicFrameChg chg="add del mod">
          <ac:chgData name="Eden Tadesse" userId="38bfb9627ae42475" providerId="LiveId" clId="{3F537470-CD9B-4843-BE22-F8EC5DD1343D}" dt="2022-04-25T16:36:23.252" v="3717" actId="26606"/>
          <ac:graphicFrameMkLst>
            <pc:docMk/>
            <pc:sldMk cId="3814167866" sldId="260"/>
            <ac:graphicFrameMk id="39" creationId="{1B85B520-6A0D-5CE2-3C95-420A305EE76B}"/>
          </ac:graphicFrameMkLst>
        </pc:graphicFrameChg>
      </pc:sldChg>
      <pc:sldChg chg="modSp mod">
        <pc:chgData name="Eden Tadesse" userId="38bfb9627ae42475" providerId="LiveId" clId="{3F537470-CD9B-4843-BE22-F8EC5DD1343D}" dt="2022-04-25T16:36:57.557" v="3719" actId="14100"/>
        <pc:sldMkLst>
          <pc:docMk/>
          <pc:sldMk cId="3500136825" sldId="262"/>
        </pc:sldMkLst>
        <pc:spChg chg="mod">
          <ac:chgData name="Eden Tadesse" userId="38bfb9627ae42475" providerId="LiveId" clId="{3F537470-CD9B-4843-BE22-F8EC5DD1343D}" dt="2022-04-25T16:34:45.131" v="3698" actId="14100"/>
          <ac:spMkLst>
            <pc:docMk/>
            <pc:sldMk cId="3500136825" sldId="262"/>
            <ac:spMk id="3" creationId="{C67B866A-0724-4B54-93C2-D3F6C7979974}"/>
          </ac:spMkLst>
        </pc:spChg>
        <pc:picChg chg="mod">
          <ac:chgData name="Eden Tadesse" userId="38bfb9627ae42475" providerId="LiveId" clId="{3F537470-CD9B-4843-BE22-F8EC5DD1343D}" dt="2022-04-25T16:36:57.557" v="3719" actId="14100"/>
          <ac:picMkLst>
            <pc:docMk/>
            <pc:sldMk cId="3500136825" sldId="262"/>
            <ac:picMk id="24" creationId="{E60074FD-4D03-420D-8D89-E100A9BDCA6F}"/>
          </ac:picMkLst>
        </pc:picChg>
      </pc:sldChg>
      <pc:sldChg chg="modSp mod">
        <pc:chgData name="Eden Tadesse" userId="38bfb9627ae42475" providerId="LiveId" clId="{3F537470-CD9B-4843-BE22-F8EC5DD1343D}" dt="2022-04-25T16:37:26.505" v="3722" actId="33524"/>
        <pc:sldMkLst>
          <pc:docMk/>
          <pc:sldMk cId="579089923" sldId="264"/>
        </pc:sldMkLst>
        <pc:spChg chg="mod">
          <ac:chgData name="Eden Tadesse" userId="38bfb9627ae42475" providerId="LiveId" clId="{3F537470-CD9B-4843-BE22-F8EC5DD1343D}" dt="2022-04-25T16:37:26.505" v="3722" actId="33524"/>
          <ac:spMkLst>
            <pc:docMk/>
            <pc:sldMk cId="579089923" sldId="264"/>
            <ac:spMk id="3" creationId="{B05FA10B-F865-412A-8EB8-919E78E551DC}"/>
          </ac:spMkLst>
        </pc:spChg>
      </pc:sldChg>
      <pc:sldChg chg="addSp delSp modSp new mod">
        <pc:chgData name="Eden Tadesse" userId="38bfb9627ae42475" providerId="LiveId" clId="{3F537470-CD9B-4843-BE22-F8EC5DD1343D}" dt="2022-04-25T15:43:12.238" v="816" actId="14100"/>
        <pc:sldMkLst>
          <pc:docMk/>
          <pc:sldMk cId="3828432605" sldId="265"/>
        </pc:sldMkLst>
        <pc:spChg chg="del">
          <ac:chgData name="Eden Tadesse" userId="38bfb9627ae42475" providerId="LiveId" clId="{3F537470-CD9B-4843-BE22-F8EC5DD1343D}" dt="2022-04-25T15:42:50.587" v="809" actId="21"/>
          <ac:spMkLst>
            <pc:docMk/>
            <pc:sldMk cId="3828432605" sldId="265"/>
            <ac:spMk id="2" creationId="{B2B4C3DB-548A-49F6-9758-5FE3A5AF9F27}"/>
          </ac:spMkLst>
        </pc:spChg>
        <pc:spChg chg="del">
          <ac:chgData name="Eden Tadesse" userId="38bfb9627ae42475" providerId="LiveId" clId="{3F537470-CD9B-4843-BE22-F8EC5DD1343D}" dt="2022-04-25T15:42:57.046" v="810"/>
          <ac:spMkLst>
            <pc:docMk/>
            <pc:sldMk cId="3828432605" sldId="265"/>
            <ac:spMk id="3" creationId="{0F9ACA6B-829A-46CB-9BB9-82F985CCCC52}"/>
          </ac:spMkLst>
        </pc:spChg>
        <pc:picChg chg="add mod">
          <ac:chgData name="Eden Tadesse" userId="38bfb9627ae42475" providerId="LiveId" clId="{3F537470-CD9B-4843-BE22-F8EC5DD1343D}" dt="2022-04-25T15:43:12.238" v="816" actId="14100"/>
          <ac:picMkLst>
            <pc:docMk/>
            <pc:sldMk cId="3828432605" sldId="265"/>
            <ac:picMk id="5" creationId="{200F26A2-B5B7-4C28-8E56-D942A063C8F9}"/>
          </ac:picMkLst>
        </pc:picChg>
      </pc:sldChg>
      <pc:sldChg chg="delSp modSp new mod">
        <pc:chgData name="Eden Tadesse" userId="38bfb9627ae42475" providerId="LiveId" clId="{3F537470-CD9B-4843-BE22-F8EC5DD1343D}" dt="2022-04-25T16:37:41.835" v="3725" actId="14100"/>
        <pc:sldMkLst>
          <pc:docMk/>
          <pc:sldMk cId="4140371406" sldId="266"/>
        </pc:sldMkLst>
        <pc:spChg chg="del">
          <ac:chgData name="Eden Tadesse" userId="38bfb9627ae42475" providerId="LiveId" clId="{3F537470-CD9B-4843-BE22-F8EC5DD1343D}" dt="2022-04-25T15:48:02.395" v="875" actId="21"/>
          <ac:spMkLst>
            <pc:docMk/>
            <pc:sldMk cId="4140371406" sldId="266"/>
            <ac:spMk id="2" creationId="{45B32C52-A273-4C45-BD8D-DAF4C784B158}"/>
          </ac:spMkLst>
        </pc:spChg>
        <pc:spChg chg="mod">
          <ac:chgData name="Eden Tadesse" userId="38bfb9627ae42475" providerId="LiveId" clId="{3F537470-CD9B-4843-BE22-F8EC5DD1343D}" dt="2022-04-25T16:37:41.835" v="3725" actId="14100"/>
          <ac:spMkLst>
            <pc:docMk/>
            <pc:sldMk cId="4140371406" sldId="266"/>
            <ac:spMk id="3" creationId="{1C1CAFDD-CED2-4638-AC00-CB38A5F4C903}"/>
          </ac:spMkLst>
        </pc:spChg>
      </pc:sldChg>
      <pc:sldChg chg="addSp delSp modSp new mod">
        <pc:chgData name="Eden Tadesse" userId="38bfb9627ae42475" providerId="LiveId" clId="{3F537470-CD9B-4843-BE22-F8EC5DD1343D}" dt="2022-04-25T15:57:47.125" v="1952" actId="962"/>
        <pc:sldMkLst>
          <pc:docMk/>
          <pc:sldMk cId="2846806296" sldId="267"/>
        </pc:sldMkLst>
        <pc:spChg chg="del">
          <ac:chgData name="Eden Tadesse" userId="38bfb9627ae42475" providerId="LiveId" clId="{3F537470-CD9B-4843-BE22-F8EC5DD1343D}" dt="2022-04-25T15:54:31.269" v="1811" actId="21"/>
          <ac:spMkLst>
            <pc:docMk/>
            <pc:sldMk cId="2846806296" sldId="267"/>
            <ac:spMk id="2" creationId="{F0AE5F3A-E4A6-4F10-81D1-63107D5C93C3}"/>
          </ac:spMkLst>
        </pc:spChg>
        <pc:spChg chg="del">
          <ac:chgData name="Eden Tadesse" userId="38bfb9627ae42475" providerId="LiveId" clId="{3F537470-CD9B-4843-BE22-F8EC5DD1343D}" dt="2022-04-25T15:54:44.528" v="1812"/>
          <ac:spMkLst>
            <pc:docMk/>
            <pc:sldMk cId="2846806296" sldId="267"/>
            <ac:spMk id="3" creationId="{4F3DF20B-5567-4082-B17F-6021FFC35916}"/>
          </ac:spMkLst>
        </pc:spChg>
        <pc:spChg chg="add del mod">
          <ac:chgData name="Eden Tadesse" userId="38bfb9627ae42475" providerId="LiveId" clId="{3F537470-CD9B-4843-BE22-F8EC5DD1343D}" dt="2022-04-25T15:57:39.920" v="1949" actId="21"/>
          <ac:spMkLst>
            <pc:docMk/>
            <pc:sldMk cId="2846806296" sldId="267"/>
            <ac:spMk id="7" creationId="{77E310C3-760F-4A98-8A83-196A9346E490}"/>
          </ac:spMkLst>
        </pc:spChg>
        <pc:picChg chg="add del mod">
          <ac:chgData name="Eden Tadesse" userId="38bfb9627ae42475" providerId="LiveId" clId="{3F537470-CD9B-4843-BE22-F8EC5DD1343D}" dt="2022-04-25T15:57:34.319" v="1948" actId="478"/>
          <ac:picMkLst>
            <pc:docMk/>
            <pc:sldMk cId="2846806296" sldId="267"/>
            <ac:picMk id="5" creationId="{9A9D04BC-7FD6-45D6-98CF-136DE6155D6E}"/>
          </ac:picMkLst>
        </pc:picChg>
        <pc:picChg chg="add mod">
          <ac:chgData name="Eden Tadesse" userId="38bfb9627ae42475" providerId="LiveId" clId="{3F537470-CD9B-4843-BE22-F8EC5DD1343D}" dt="2022-04-25T15:57:47.125" v="1952" actId="962"/>
          <ac:picMkLst>
            <pc:docMk/>
            <pc:sldMk cId="2846806296" sldId="267"/>
            <ac:picMk id="9" creationId="{C98B2DDB-907B-46B7-8BA5-5F08E8557A9C}"/>
          </ac:picMkLst>
        </pc:picChg>
      </pc:sldChg>
      <pc:sldChg chg="addSp delSp modSp new mod">
        <pc:chgData name="Eden Tadesse" userId="38bfb9627ae42475" providerId="LiveId" clId="{3F537470-CD9B-4843-BE22-F8EC5DD1343D}" dt="2022-04-25T16:00:30.201" v="2279" actId="20577"/>
        <pc:sldMkLst>
          <pc:docMk/>
          <pc:sldMk cId="279190383" sldId="268"/>
        </pc:sldMkLst>
        <pc:spChg chg="del">
          <ac:chgData name="Eden Tadesse" userId="38bfb9627ae42475" providerId="LiveId" clId="{3F537470-CD9B-4843-BE22-F8EC5DD1343D}" dt="2022-04-25T15:58:18.757" v="1954" actId="21"/>
          <ac:spMkLst>
            <pc:docMk/>
            <pc:sldMk cId="279190383" sldId="268"/>
            <ac:spMk id="2" creationId="{91D80F75-5130-4AF0-97B6-2780E4B3A05C}"/>
          </ac:spMkLst>
        </pc:spChg>
        <pc:spChg chg="mod">
          <ac:chgData name="Eden Tadesse" userId="38bfb9627ae42475" providerId="LiveId" clId="{3F537470-CD9B-4843-BE22-F8EC5DD1343D}" dt="2022-04-25T16:00:30.201" v="2279" actId="20577"/>
          <ac:spMkLst>
            <pc:docMk/>
            <pc:sldMk cId="279190383" sldId="268"/>
            <ac:spMk id="3" creationId="{7E199520-2BD5-4458-91D6-4D0D66929ED2}"/>
          </ac:spMkLst>
        </pc:spChg>
        <pc:picChg chg="add mod">
          <ac:chgData name="Eden Tadesse" userId="38bfb9627ae42475" providerId="LiveId" clId="{3F537470-CD9B-4843-BE22-F8EC5DD1343D}" dt="2022-04-25T16:00:27.006" v="2277" actId="14100"/>
          <ac:picMkLst>
            <pc:docMk/>
            <pc:sldMk cId="279190383" sldId="268"/>
            <ac:picMk id="5" creationId="{43CD760E-CC1B-433A-BAE2-AC66C8E9DFCC}"/>
          </ac:picMkLst>
        </pc:picChg>
      </pc:sldChg>
      <pc:sldChg chg="delSp modSp new mod">
        <pc:chgData name="Eden Tadesse" userId="38bfb9627ae42475" providerId="LiveId" clId="{3F537470-CD9B-4843-BE22-F8EC5DD1343D}" dt="2022-04-25T16:41:01.755" v="3738" actId="14100"/>
        <pc:sldMkLst>
          <pc:docMk/>
          <pc:sldMk cId="3078767891" sldId="269"/>
        </pc:sldMkLst>
        <pc:spChg chg="del">
          <ac:chgData name="Eden Tadesse" userId="38bfb9627ae42475" providerId="LiveId" clId="{3F537470-CD9B-4843-BE22-F8EC5DD1343D}" dt="2022-04-25T16:00:53.817" v="2281" actId="21"/>
          <ac:spMkLst>
            <pc:docMk/>
            <pc:sldMk cId="3078767891" sldId="269"/>
            <ac:spMk id="2" creationId="{4292228D-0FCC-45A9-8CE7-1F61AAFC7DD3}"/>
          </ac:spMkLst>
        </pc:spChg>
        <pc:spChg chg="mod">
          <ac:chgData name="Eden Tadesse" userId="38bfb9627ae42475" providerId="LiveId" clId="{3F537470-CD9B-4843-BE22-F8EC5DD1343D}" dt="2022-04-25T16:41:01.755" v="3738" actId="14100"/>
          <ac:spMkLst>
            <pc:docMk/>
            <pc:sldMk cId="3078767891" sldId="269"/>
            <ac:spMk id="3" creationId="{DD65E97A-7F31-4C08-BE56-EA09078E5018}"/>
          </ac:spMkLst>
        </pc:spChg>
      </pc:sldChg>
      <pc:sldChg chg="addSp delSp modSp new mod">
        <pc:chgData name="Eden Tadesse" userId="38bfb9627ae42475" providerId="LiveId" clId="{3F537470-CD9B-4843-BE22-F8EC5DD1343D}" dt="2022-04-25T16:35:10.087" v="3707" actId="20577"/>
        <pc:sldMkLst>
          <pc:docMk/>
          <pc:sldMk cId="2733815940" sldId="270"/>
        </pc:sldMkLst>
        <pc:spChg chg="mod">
          <ac:chgData name="Eden Tadesse" userId="38bfb9627ae42475" providerId="LiveId" clId="{3F537470-CD9B-4843-BE22-F8EC5DD1343D}" dt="2022-04-25T16:28:14.056" v="3650" actId="1076"/>
          <ac:spMkLst>
            <pc:docMk/>
            <pc:sldMk cId="2733815940" sldId="270"/>
            <ac:spMk id="2" creationId="{A8DEF064-75AB-4A69-A54C-0F2E875A8082}"/>
          </ac:spMkLst>
        </pc:spChg>
        <pc:spChg chg="del mod">
          <ac:chgData name="Eden Tadesse" userId="38bfb9627ae42475" providerId="LiveId" clId="{3F537470-CD9B-4843-BE22-F8EC5DD1343D}" dt="2022-04-25T16:28:58.093" v="3652" actId="21"/>
          <ac:spMkLst>
            <pc:docMk/>
            <pc:sldMk cId="2733815940" sldId="270"/>
            <ac:spMk id="3" creationId="{8962195A-826A-4FBB-A33B-122561A52BE3}"/>
          </ac:spMkLst>
        </pc:spChg>
        <pc:spChg chg="add del">
          <ac:chgData name="Eden Tadesse" userId="38bfb9627ae42475" providerId="LiveId" clId="{3F537470-CD9B-4843-BE22-F8EC5DD1343D}" dt="2022-04-25T16:24:52.885" v="3552" actId="22"/>
          <ac:spMkLst>
            <pc:docMk/>
            <pc:sldMk cId="2733815940" sldId="270"/>
            <ac:spMk id="6" creationId="{9C658946-BFF1-46A9-95D2-5EA7506C7496}"/>
          </ac:spMkLst>
        </pc:spChg>
        <pc:graphicFrameChg chg="add mod modGraphic">
          <ac:chgData name="Eden Tadesse" userId="38bfb9627ae42475" providerId="LiveId" clId="{3F537470-CD9B-4843-BE22-F8EC5DD1343D}" dt="2022-04-25T16:35:10.087" v="3707" actId="20577"/>
          <ac:graphicFrameMkLst>
            <pc:docMk/>
            <pc:sldMk cId="2733815940" sldId="270"/>
            <ac:graphicFrameMk id="4" creationId="{1E213B42-30EC-402F-A3C1-21ABBBFBE5B5}"/>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4/25/2022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26544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4/25/2022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0982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4/25/2022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07537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4/25/2022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737347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4/25/2022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962983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4/25/2022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713754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4/25/2022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608829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4/25/2022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78873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4/25/2022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253175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4/25/2022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33404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4/25/2022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2367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4/25/2022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79375670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An abstract financial digital analysis">
            <a:extLst>
              <a:ext uri="{FF2B5EF4-FFF2-40B4-BE49-F238E27FC236}">
                <a16:creationId xmlns:a16="http://schemas.microsoft.com/office/drawing/2014/main" id="{2B72821A-16B8-C089-CF88-A13DBCED4E6A}"/>
              </a:ext>
            </a:extLst>
          </p:cNvPr>
          <p:cNvPicPr>
            <a:picLocks noChangeAspect="1"/>
          </p:cNvPicPr>
          <p:nvPr/>
        </p:nvPicPr>
        <p:blipFill rotWithShape="1">
          <a:blip r:embed="rId2">
            <a:alphaModFix amt="40000"/>
          </a:blip>
          <a:srcRect l="1358"/>
          <a:stretch/>
        </p:blipFill>
        <p:spPr>
          <a:xfrm>
            <a:off x="20" y="10"/>
            <a:ext cx="12188932" cy="6857990"/>
          </a:xfrm>
          <a:prstGeom prst="rect">
            <a:avLst/>
          </a:prstGeom>
        </p:spPr>
      </p:pic>
      <p:sp>
        <p:nvSpPr>
          <p:cNvPr id="2" name="Title 1">
            <a:extLst>
              <a:ext uri="{FF2B5EF4-FFF2-40B4-BE49-F238E27FC236}">
                <a16:creationId xmlns:a16="http://schemas.microsoft.com/office/drawing/2014/main" id="{8A825444-661C-48A9-8EFB-4EC46F31088E}"/>
              </a:ext>
            </a:extLst>
          </p:cNvPr>
          <p:cNvSpPr>
            <a:spLocks noGrp="1"/>
          </p:cNvSpPr>
          <p:nvPr>
            <p:ph type="ctrTitle"/>
          </p:nvPr>
        </p:nvSpPr>
        <p:spPr>
          <a:xfrm>
            <a:off x="1549238" y="1145080"/>
            <a:ext cx="9090476" cy="2179601"/>
          </a:xfrm>
        </p:spPr>
        <p:txBody>
          <a:bodyPr anchor="b">
            <a:normAutofit/>
          </a:bodyPr>
          <a:lstStyle/>
          <a:p>
            <a:pPr algn="ctr"/>
            <a:r>
              <a:rPr lang="en-US" b="0" i="0" dirty="0">
                <a:solidFill>
                  <a:schemeClr val="bg1"/>
                </a:solidFill>
                <a:effectLst/>
                <a:latin typeface="Tahoma" panose="020B0604030504040204" pitchFamily="34" charset="0"/>
              </a:rPr>
              <a:t>Design and development (maintaining) of application software</a:t>
            </a:r>
            <a:endParaRPr lang="en-US" dirty="0">
              <a:solidFill>
                <a:schemeClr val="bg1"/>
              </a:solidFill>
            </a:endParaRPr>
          </a:p>
        </p:txBody>
      </p:sp>
      <p:sp>
        <p:nvSpPr>
          <p:cNvPr id="3" name="Subtitle 2">
            <a:extLst>
              <a:ext uri="{FF2B5EF4-FFF2-40B4-BE49-F238E27FC236}">
                <a16:creationId xmlns:a16="http://schemas.microsoft.com/office/drawing/2014/main" id="{2BF89415-0359-4A6A-85FD-7E423B757AED}"/>
              </a:ext>
            </a:extLst>
          </p:cNvPr>
          <p:cNvSpPr>
            <a:spLocks noGrp="1"/>
          </p:cNvSpPr>
          <p:nvPr>
            <p:ph type="subTitle" idx="1"/>
          </p:nvPr>
        </p:nvSpPr>
        <p:spPr>
          <a:xfrm>
            <a:off x="3045109" y="3384447"/>
            <a:ext cx="6190895" cy="1633040"/>
          </a:xfrm>
        </p:spPr>
        <p:txBody>
          <a:bodyPr anchor="t">
            <a:noAutofit/>
          </a:bodyPr>
          <a:lstStyle/>
          <a:p>
            <a:pPr algn="ctr"/>
            <a:r>
              <a:rPr lang="en-US" sz="3200" b="0" i="0" dirty="0">
                <a:solidFill>
                  <a:schemeClr val="bg1"/>
                </a:solidFill>
                <a:effectLst/>
                <a:latin typeface="Tahoma" panose="020B0604030504040204" pitchFamily="34" charset="0"/>
              </a:rPr>
              <a:t>SPEC: Software development and maintenance engineering</a:t>
            </a:r>
            <a:br>
              <a:rPr lang="en-US" sz="3200" b="0" i="0" dirty="0">
                <a:solidFill>
                  <a:schemeClr val="bg1"/>
                </a:solidFill>
                <a:effectLst/>
                <a:latin typeface="Tahoma" panose="020B0604030504040204" pitchFamily="34" charset="0"/>
              </a:rPr>
            </a:br>
            <a:endParaRPr lang="en-US" sz="3200" dirty="0">
              <a:solidFill>
                <a:srgbClr val="FFFFFF"/>
              </a:solidFill>
            </a:endParaRPr>
          </a:p>
        </p:txBody>
      </p:sp>
      <p:sp>
        <p:nvSpPr>
          <p:cNvPr id="11" name="Freeform: Shape 10">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
        <p:nvSpPr>
          <p:cNvPr id="21" name="Freeform: Shape 2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136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computer&#10;&#10;Description automatically generated">
            <a:extLst>
              <a:ext uri="{FF2B5EF4-FFF2-40B4-BE49-F238E27FC236}">
                <a16:creationId xmlns:a16="http://schemas.microsoft.com/office/drawing/2014/main" id="{200F26A2-B5B7-4C28-8E56-D942A063C8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828432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1CAFDD-CED2-4638-AC00-CB38A5F4C903}"/>
              </a:ext>
            </a:extLst>
          </p:cNvPr>
          <p:cNvSpPr>
            <a:spLocks noGrp="1"/>
          </p:cNvSpPr>
          <p:nvPr>
            <p:ph idx="1"/>
          </p:nvPr>
        </p:nvSpPr>
        <p:spPr>
          <a:xfrm>
            <a:off x="525718" y="605482"/>
            <a:ext cx="10467180" cy="5714932"/>
          </a:xfrm>
        </p:spPr>
        <p:txBody>
          <a:bodyPr>
            <a:normAutofit fontScale="92500" lnSpcReduction="20000"/>
          </a:bodyPr>
          <a:lstStyle/>
          <a:p>
            <a:pPr>
              <a:lnSpc>
                <a:spcPct val="150000"/>
              </a:lnSpc>
            </a:pPr>
            <a:r>
              <a:rPr lang="en-US" dirty="0"/>
              <a:t>Next, we tackled the task of the violin, this task was fairly easier compared  than the others as all we had to do was make the violin have the same sound as the one being played by the record player. As none of has had any prior knowledge to musical notes so we just tried random arrangements of the notes and we were able to solve it. </a:t>
            </a:r>
          </a:p>
          <a:p>
            <a:pPr>
              <a:lnSpc>
                <a:spcPct val="150000"/>
              </a:lnSpc>
            </a:pPr>
            <a:r>
              <a:rPr lang="en-US" dirty="0"/>
              <a:t>The Next task we faced was to place the horse on the right place – unfortunately we were not able to get a screen shot of horse's placement on the cheese </a:t>
            </a:r>
            <a:r>
              <a:rPr lang="en-US" dirty="0" err="1"/>
              <a:t>borde</a:t>
            </a:r>
            <a:r>
              <a:rPr lang="en-US" dirty="0"/>
              <a:t> as we were running out of time and we quicky proceeded to trying to solve this task, but a screen shot of the solved result is attached on the next slide </a:t>
            </a:r>
          </a:p>
          <a:p>
            <a:pPr>
              <a:lnSpc>
                <a:spcPct val="150000"/>
              </a:lnSpc>
            </a:pPr>
            <a:r>
              <a:rPr lang="en-US" dirty="0"/>
              <a:t>There was a paper with all the steps a horse could make in a case game, after analyzing that we were able to find the answer as the following </a:t>
            </a:r>
            <a:r>
              <a:rPr lang="pt-BR" dirty="0"/>
              <a:t>'E6', 'C5', 'E4', 'F6', 'G8', 'H6', 'G4', 'F6', 'E8', 'D6', 'B7', 'A5', 'C4', 'D6', 'C4', 'E3', 'G2', 'E3', 'C4', 'A5', 'B7', 'D6', 'C4', 'B2', 'C4', 'E5', 'G6', 'E7', 'C8', 'B6’. After inputing the following as a string value to return we were also able to solve that and that opened the 2 letter right next to it .we have labled the letters ( clues )as 1 and 2 to help us explane the next part . (showen in the screen shot ).</a:t>
            </a:r>
            <a:endParaRPr lang="en-US" dirty="0"/>
          </a:p>
        </p:txBody>
      </p:sp>
    </p:spTree>
    <p:extLst>
      <p:ext uri="{BB962C8B-B14F-4D97-AF65-F5344CB8AC3E}">
        <p14:creationId xmlns:p14="http://schemas.microsoft.com/office/powerpoint/2010/main" val="4140371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10;&#10;Description automatically generated">
            <a:extLst>
              <a:ext uri="{FF2B5EF4-FFF2-40B4-BE49-F238E27FC236}">
                <a16:creationId xmlns:a16="http://schemas.microsoft.com/office/drawing/2014/main" id="{C98B2DDB-907B-46B7-8BA5-5F08E8557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5204"/>
            <a:ext cx="12192000" cy="6407591"/>
          </a:xfrm>
          <a:prstGeom prst="rect">
            <a:avLst/>
          </a:prstGeom>
        </p:spPr>
      </p:pic>
    </p:spTree>
    <p:extLst>
      <p:ext uri="{BB962C8B-B14F-4D97-AF65-F5344CB8AC3E}">
        <p14:creationId xmlns:p14="http://schemas.microsoft.com/office/powerpoint/2010/main" val="2846806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199520-2BD5-4458-91D6-4D0D66929ED2}"/>
              </a:ext>
            </a:extLst>
          </p:cNvPr>
          <p:cNvSpPr>
            <a:spLocks noGrp="1"/>
          </p:cNvSpPr>
          <p:nvPr>
            <p:ph idx="1"/>
          </p:nvPr>
        </p:nvSpPr>
        <p:spPr>
          <a:xfrm>
            <a:off x="525717" y="111211"/>
            <a:ext cx="10077557" cy="5959719"/>
          </a:xfrm>
        </p:spPr>
        <p:txBody>
          <a:bodyPr/>
          <a:lstStyle/>
          <a:p>
            <a:r>
              <a:rPr lang="en-US" dirty="0"/>
              <a:t>We shown in the previous screen shot we have two clues were , the one next to the cheeseboard is clearly seen however as the 2</a:t>
            </a:r>
            <a:r>
              <a:rPr lang="en-US" baseline="30000" dirty="0"/>
              <a:t>nd</a:t>
            </a:r>
            <a:r>
              <a:rPr lang="en-US" dirty="0"/>
              <a:t> clue isn’t visible until we click on it, we have attached a separate screen shot of that clue below.</a:t>
            </a:r>
          </a:p>
        </p:txBody>
      </p:sp>
      <p:pic>
        <p:nvPicPr>
          <p:cNvPr id="5" name="Picture 4" descr="Map&#10;&#10;Description automatically generated">
            <a:extLst>
              <a:ext uri="{FF2B5EF4-FFF2-40B4-BE49-F238E27FC236}">
                <a16:creationId xmlns:a16="http://schemas.microsoft.com/office/drawing/2014/main" id="{43CD760E-CC1B-433A-BAE2-AC66C8E9D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2108"/>
            <a:ext cx="12192000" cy="5544421"/>
          </a:xfrm>
          <a:prstGeom prst="rect">
            <a:avLst/>
          </a:prstGeom>
        </p:spPr>
      </p:pic>
    </p:spTree>
    <p:extLst>
      <p:ext uri="{BB962C8B-B14F-4D97-AF65-F5344CB8AC3E}">
        <p14:creationId xmlns:p14="http://schemas.microsoft.com/office/powerpoint/2010/main" val="279190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5E97A-7F31-4C08-BE56-EA09078E5018}"/>
              </a:ext>
            </a:extLst>
          </p:cNvPr>
          <p:cNvSpPr>
            <a:spLocks noGrp="1"/>
          </p:cNvSpPr>
          <p:nvPr>
            <p:ph idx="1"/>
          </p:nvPr>
        </p:nvSpPr>
        <p:spPr>
          <a:xfrm>
            <a:off x="525717" y="1115367"/>
            <a:ext cx="10077557" cy="4955563"/>
          </a:xfrm>
        </p:spPr>
        <p:txBody>
          <a:bodyPr>
            <a:normAutofit fontScale="77500" lnSpcReduction="20000"/>
          </a:bodyPr>
          <a:lstStyle/>
          <a:p>
            <a:pPr>
              <a:lnSpc>
                <a:spcPct val="170000"/>
              </a:lnSpc>
            </a:pPr>
            <a:r>
              <a:rPr lang="en-US" dirty="0"/>
              <a:t>So as shown on the screen shot below we are now expected to retrace the path of </a:t>
            </a:r>
            <a:r>
              <a:rPr lang="en-US" b="0" i="1" dirty="0">
                <a:solidFill>
                  <a:srgbClr val="333333"/>
                </a:solidFill>
                <a:effectLst/>
              </a:rPr>
              <a:t>Sherlock. </a:t>
            </a:r>
            <a:r>
              <a:rPr lang="en-US" i="1" dirty="0">
                <a:solidFill>
                  <a:srgbClr val="333333"/>
                </a:solidFill>
              </a:rPr>
              <a:t>Clue 1 shows us subway names , as </a:t>
            </a:r>
            <a:r>
              <a:rPr lang="en-US" i="1" dirty="0" err="1">
                <a:solidFill>
                  <a:srgbClr val="333333"/>
                </a:solidFill>
              </a:rPr>
              <a:t>as</a:t>
            </a:r>
            <a:r>
              <a:rPr lang="en-US" i="1" dirty="0">
                <a:solidFill>
                  <a:srgbClr val="333333"/>
                </a:solidFill>
              </a:rPr>
              <a:t> you can see there are number Infront of them which tells us to start from “</a:t>
            </a:r>
            <a:r>
              <a:rPr lang="en-US" i="1" dirty="0" err="1">
                <a:solidFill>
                  <a:srgbClr val="333333"/>
                </a:solidFill>
              </a:rPr>
              <a:t>Higbury</a:t>
            </a:r>
            <a:r>
              <a:rPr lang="en-US" i="1" dirty="0">
                <a:solidFill>
                  <a:srgbClr val="333333"/>
                </a:solidFill>
              </a:rPr>
              <a:t>” then 2 towards “Moorgate” and so own following the same logic and we should fine the location , after finding the location we are expected to write it on the return value and execute the code.  This is how far we have come with this project.</a:t>
            </a:r>
          </a:p>
          <a:p>
            <a:endParaRPr lang="en-US" i="1" dirty="0">
              <a:solidFill>
                <a:srgbClr val="333333"/>
              </a:solidFill>
            </a:endParaRPr>
          </a:p>
          <a:p>
            <a:r>
              <a:rPr lang="en-US" i="1" dirty="0">
                <a:solidFill>
                  <a:srgbClr val="333333"/>
                </a:solidFill>
              </a:rPr>
              <a:t>Thank you for reading this far </a:t>
            </a:r>
            <a:r>
              <a:rPr lang="en-US" sz="6600" b="0" i="0" dirty="0">
                <a:solidFill>
                  <a:srgbClr val="000000"/>
                </a:solidFill>
                <a:effectLst/>
                <a:latin typeface="apple color emoji"/>
              </a:rPr>
              <a:t>🕵️</a:t>
            </a:r>
            <a:r>
              <a:rPr lang="en-US" b="1" i="0" dirty="0">
                <a:solidFill>
                  <a:srgbClr val="000000"/>
                </a:solidFill>
                <a:effectLst/>
                <a:latin typeface="helvetica neue"/>
              </a:rPr>
              <a:t> </a:t>
            </a:r>
            <a:r>
              <a:rPr lang="en-US" sz="6600" b="0" i="0" dirty="0">
                <a:solidFill>
                  <a:srgbClr val="000000"/>
                </a:solidFill>
                <a:effectLst/>
                <a:latin typeface="apple color emoji"/>
              </a:rPr>
              <a:t>🕵️‍♀️</a:t>
            </a:r>
            <a:endParaRPr lang="en-US" sz="6600" b="1" i="0" dirty="0">
              <a:solidFill>
                <a:srgbClr val="000000"/>
              </a:solidFill>
              <a:effectLst/>
              <a:latin typeface="helvetica neue"/>
            </a:endParaRPr>
          </a:p>
          <a:p>
            <a:endParaRPr lang="en-US" b="1" i="0" dirty="0">
              <a:solidFill>
                <a:srgbClr val="000000"/>
              </a:solidFill>
              <a:effectLst/>
              <a:latin typeface="helvetica neue"/>
            </a:endParaRPr>
          </a:p>
          <a:p>
            <a:endParaRPr lang="en-US" i="1" dirty="0">
              <a:solidFill>
                <a:srgbClr val="333333"/>
              </a:solidFill>
              <a:sym typeface="Wingdings" panose="05000000000000000000" pitchFamily="2" charset="2"/>
            </a:endParaRPr>
          </a:p>
          <a:p>
            <a:endParaRPr lang="en-US" i="1" dirty="0">
              <a:solidFill>
                <a:srgbClr val="333333"/>
              </a:solidFill>
            </a:endParaRPr>
          </a:p>
          <a:p>
            <a:endParaRPr lang="en-US" i="1" dirty="0">
              <a:solidFill>
                <a:srgbClr val="333333"/>
              </a:solidFill>
            </a:endParaRPr>
          </a:p>
          <a:p>
            <a:r>
              <a:rPr lang="en-US" i="1" dirty="0">
                <a:solidFill>
                  <a:srgbClr val="333333"/>
                </a:solidFill>
              </a:rPr>
              <a:t> </a:t>
            </a:r>
            <a:endParaRPr lang="en-US" dirty="0"/>
          </a:p>
        </p:txBody>
      </p:sp>
    </p:spTree>
    <p:extLst>
      <p:ext uri="{BB962C8B-B14F-4D97-AF65-F5344CB8AC3E}">
        <p14:creationId xmlns:p14="http://schemas.microsoft.com/office/powerpoint/2010/main" val="3078767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F064-75AB-4A69-A54C-0F2E875A8082}"/>
              </a:ext>
            </a:extLst>
          </p:cNvPr>
          <p:cNvSpPr>
            <a:spLocks noGrp="1"/>
          </p:cNvSpPr>
          <p:nvPr>
            <p:ph type="ctrTitle"/>
          </p:nvPr>
        </p:nvSpPr>
        <p:spPr>
          <a:xfrm>
            <a:off x="449965" y="643095"/>
            <a:ext cx="10072922" cy="1141280"/>
          </a:xfrm>
        </p:spPr>
        <p:txBody>
          <a:bodyPr/>
          <a:lstStyle/>
          <a:p>
            <a:r>
              <a:rPr lang="en-US" dirty="0"/>
              <a:t>Participants name and ID </a:t>
            </a:r>
          </a:p>
        </p:txBody>
      </p:sp>
      <p:graphicFrame>
        <p:nvGraphicFramePr>
          <p:cNvPr id="4" name="Table 4">
            <a:extLst>
              <a:ext uri="{FF2B5EF4-FFF2-40B4-BE49-F238E27FC236}">
                <a16:creationId xmlns:a16="http://schemas.microsoft.com/office/drawing/2014/main" id="{1E213B42-30EC-402F-A3C1-21ABBBFBE5B5}"/>
              </a:ext>
            </a:extLst>
          </p:cNvPr>
          <p:cNvGraphicFramePr>
            <a:graphicFrameLocks noGrp="1"/>
          </p:cNvGraphicFramePr>
          <p:nvPr>
            <p:extLst>
              <p:ext uri="{D42A27DB-BD31-4B8C-83A1-F6EECF244321}">
                <p14:modId xmlns:p14="http://schemas.microsoft.com/office/powerpoint/2010/main" val="1371086787"/>
              </p:ext>
            </p:extLst>
          </p:nvPr>
        </p:nvGraphicFramePr>
        <p:xfrm>
          <a:off x="530352" y="2012759"/>
          <a:ext cx="8128000" cy="1849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84518277"/>
                    </a:ext>
                  </a:extLst>
                </a:gridCol>
                <a:gridCol w="4064000">
                  <a:extLst>
                    <a:ext uri="{9D8B030D-6E8A-4147-A177-3AD203B41FA5}">
                      <a16:colId xmlns:a16="http://schemas.microsoft.com/office/drawing/2014/main" val="24743155"/>
                    </a:ext>
                  </a:extLst>
                </a:gridCol>
              </a:tblGrid>
              <a:tr h="0">
                <a:tc>
                  <a:txBody>
                    <a:bodyPr/>
                    <a:lstStyle/>
                    <a:p>
                      <a:r>
                        <a:rPr lang="en-US" dirty="0"/>
                        <a:t>Participants </a:t>
                      </a:r>
                    </a:p>
                  </a:txBody>
                  <a:tcPr>
                    <a:solidFill>
                      <a:schemeClr val="accent4"/>
                    </a:solidFill>
                  </a:tcPr>
                </a:tc>
                <a:tc>
                  <a:txBody>
                    <a:bodyPr/>
                    <a:lstStyle/>
                    <a:p>
                      <a:r>
                        <a:rPr lang="en-US" dirty="0"/>
                        <a:t>Student ID </a:t>
                      </a:r>
                    </a:p>
                  </a:txBody>
                  <a:tcPr>
                    <a:solidFill>
                      <a:schemeClr val="accent4"/>
                    </a:solidFill>
                  </a:tcPr>
                </a:tc>
                <a:extLst>
                  <a:ext uri="{0D108BD9-81ED-4DB2-BD59-A6C34878D82A}">
                    <a16:rowId xmlns:a16="http://schemas.microsoft.com/office/drawing/2014/main" val="2425892475"/>
                  </a:ext>
                </a:extLst>
              </a:tr>
              <a:tr h="370840">
                <a:tc>
                  <a:txBody>
                    <a:bodyPr/>
                    <a:lstStyle/>
                    <a:p>
                      <a:r>
                        <a:rPr lang="en-US" dirty="0"/>
                        <a:t>Eden </a:t>
                      </a:r>
                      <a:r>
                        <a:rPr lang="en-US" dirty="0" err="1"/>
                        <a:t>Mengesha</a:t>
                      </a:r>
                      <a:endParaRPr lang="en-US" dirty="0"/>
                    </a:p>
                  </a:txBody>
                  <a:tcPr>
                    <a:solidFill>
                      <a:schemeClr val="accent6">
                        <a:lumMod val="60000"/>
                        <a:lumOff val="40000"/>
                      </a:schemeClr>
                    </a:solidFill>
                  </a:tcPr>
                </a:tc>
                <a:tc>
                  <a:txBody>
                    <a:bodyPr/>
                    <a:lstStyle/>
                    <a:p>
                      <a:r>
                        <a:rPr lang="en-US" dirty="0"/>
                        <a:t>52844</a:t>
                      </a:r>
                    </a:p>
                  </a:txBody>
                  <a:tcPr>
                    <a:solidFill>
                      <a:schemeClr val="accent6">
                        <a:lumMod val="60000"/>
                        <a:lumOff val="40000"/>
                      </a:schemeClr>
                    </a:solidFill>
                  </a:tcPr>
                </a:tc>
                <a:extLst>
                  <a:ext uri="{0D108BD9-81ED-4DB2-BD59-A6C34878D82A}">
                    <a16:rowId xmlns:a16="http://schemas.microsoft.com/office/drawing/2014/main" val="1573718140"/>
                  </a:ext>
                </a:extLst>
              </a:tr>
              <a:tr h="370840">
                <a:tc>
                  <a:txBody>
                    <a:bodyPr/>
                    <a:lstStyle/>
                    <a:p>
                      <a:r>
                        <a:rPr lang="en-US" dirty="0" err="1"/>
                        <a:t>Sofonias</a:t>
                      </a:r>
                      <a:r>
                        <a:rPr lang="en-US" dirty="0"/>
                        <a:t> </a:t>
                      </a:r>
                      <a:r>
                        <a:rPr lang="en-US" dirty="0" err="1"/>
                        <a:t>Aberra</a:t>
                      </a:r>
                      <a:endParaRPr lang="en-US" dirty="0"/>
                    </a:p>
                  </a:txBody>
                  <a:tcPr>
                    <a:solidFill>
                      <a:schemeClr val="accent6">
                        <a:lumMod val="60000"/>
                        <a:lumOff val="40000"/>
                      </a:schemeClr>
                    </a:solidFill>
                  </a:tcPr>
                </a:tc>
                <a:tc>
                  <a:txBody>
                    <a:bodyPr/>
                    <a:lstStyle/>
                    <a:p>
                      <a:r>
                        <a:rPr lang="en-US" dirty="0"/>
                        <a:t>52877</a:t>
                      </a:r>
                    </a:p>
                  </a:txBody>
                  <a:tcPr>
                    <a:solidFill>
                      <a:schemeClr val="accent6">
                        <a:lumMod val="60000"/>
                        <a:lumOff val="40000"/>
                      </a:schemeClr>
                    </a:solidFill>
                  </a:tcPr>
                </a:tc>
                <a:extLst>
                  <a:ext uri="{0D108BD9-81ED-4DB2-BD59-A6C34878D82A}">
                    <a16:rowId xmlns:a16="http://schemas.microsoft.com/office/drawing/2014/main" val="2497107416"/>
                  </a:ext>
                </a:extLst>
              </a:tr>
              <a:tr h="370840">
                <a:tc>
                  <a:txBody>
                    <a:bodyPr/>
                    <a:lstStyle/>
                    <a:p>
                      <a:r>
                        <a:rPr lang="en-US" dirty="0"/>
                        <a:t>Yonas Lemma </a:t>
                      </a:r>
                    </a:p>
                  </a:txBody>
                  <a:tcPr>
                    <a:solidFill>
                      <a:schemeClr val="accent6">
                        <a:lumMod val="60000"/>
                        <a:lumOff val="40000"/>
                      </a:schemeClr>
                    </a:solidFill>
                  </a:tcPr>
                </a:tc>
                <a:tc>
                  <a:txBody>
                    <a:bodyPr/>
                    <a:lstStyle/>
                    <a:p>
                      <a:r>
                        <a:rPr lang="en-US" dirty="0"/>
                        <a:t>52962</a:t>
                      </a:r>
                    </a:p>
                  </a:txBody>
                  <a:tcPr>
                    <a:solidFill>
                      <a:schemeClr val="accent6">
                        <a:lumMod val="60000"/>
                        <a:lumOff val="40000"/>
                      </a:schemeClr>
                    </a:solidFill>
                  </a:tcPr>
                </a:tc>
                <a:extLst>
                  <a:ext uri="{0D108BD9-81ED-4DB2-BD59-A6C34878D82A}">
                    <a16:rowId xmlns:a16="http://schemas.microsoft.com/office/drawing/2014/main" val="1561005227"/>
                  </a:ext>
                </a:extLst>
              </a:tr>
              <a:tr h="370840">
                <a:tc>
                  <a:txBody>
                    <a:bodyPr/>
                    <a:lstStyle/>
                    <a:p>
                      <a:r>
                        <a:rPr lang="nl-NL" dirty="0"/>
                        <a:t>Francis Okechukwu Olekamma</a:t>
                      </a:r>
                      <a:endParaRPr lang="en-US" dirty="0"/>
                    </a:p>
                  </a:txBody>
                  <a:tcPr>
                    <a:solidFill>
                      <a:schemeClr val="accent6">
                        <a:lumMod val="60000"/>
                        <a:lumOff val="40000"/>
                      </a:schemeClr>
                    </a:solidFill>
                  </a:tcPr>
                </a:tc>
                <a:tc>
                  <a:txBody>
                    <a:bodyPr/>
                    <a:lstStyle/>
                    <a:p>
                      <a:r>
                        <a:rPr lang="nl-NL" dirty="0"/>
                        <a:t>53032</a:t>
                      </a:r>
                      <a:endParaRPr lang="en-US" dirty="0"/>
                    </a:p>
                  </a:txBody>
                  <a:tcPr>
                    <a:solidFill>
                      <a:schemeClr val="accent6">
                        <a:lumMod val="60000"/>
                        <a:lumOff val="40000"/>
                      </a:schemeClr>
                    </a:solidFill>
                  </a:tcPr>
                </a:tc>
                <a:extLst>
                  <a:ext uri="{0D108BD9-81ED-4DB2-BD59-A6C34878D82A}">
                    <a16:rowId xmlns:a16="http://schemas.microsoft.com/office/drawing/2014/main" val="1816636803"/>
                  </a:ext>
                </a:extLst>
              </a:tr>
            </a:tbl>
          </a:graphicData>
        </a:graphic>
      </p:graphicFrame>
    </p:spTree>
    <p:extLst>
      <p:ext uri="{BB962C8B-B14F-4D97-AF65-F5344CB8AC3E}">
        <p14:creationId xmlns:p14="http://schemas.microsoft.com/office/powerpoint/2010/main" val="2733815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7715-B18B-4394-BFC2-B51AFD7A6387}"/>
              </a:ext>
            </a:extLst>
          </p:cNvPr>
          <p:cNvSpPr>
            <a:spLocks noGrp="1"/>
          </p:cNvSpPr>
          <p:nvPr>
            <p:ph type="title"/>
          </p:nvPr>
        </p:nvSpPr>
        <p:spPr/>
        <p:txBody>
          <a:bodyPr>
            <a:normAutofit/>
          </a:bodyPr>
          <a:lstStyle/>
          <a:p>
            <a:r>
              <a:rPr lang="en-US" i="0" dirty="0">
                <a:effectLst/>
                <a:latin typeface="Arial" panose="020B0604020202020204" pitchFamily="34" charset="0"/>
              </a:rPr>
              <a:t>Escape Coding game</a:t>
            </a:r>
            <a:endParaRPr lang="en-US" dirty="0"/>
          </a:p>
        </p:txBody>
      </p:sp>
      <p:sp>
        <p:nvSpPr>
          <p:cNvPr id="3" name="Content Placeholder 2">
            <a:extLst>
              <a:ext uri="{FF2B5EF4-FFF2-40B4-BE49-F238E27FC236}">
                <a16:creationId xmlns:a16="http://schemas.microsoft.com/office/drawing/2014/main" id="{5EDA2E01-F3DE-4AD8-86B8-DAB42FB6A2C5}"/>
              </a:ext>
            </a:extLst>
          </p:cNvPr>
          <p:cNvSpPr>
            <a:spLocks noGrp="1"/>
          </p:cNvSpPr>
          <p:nvPr>
            <p:ph idx="1"/>
          </p:nvPr>
        </p:nvSpPr>
        <p:spPr/>
        <p:txBody>
          <a:bodyPr/>
          <a:lstStyle/>
          <a:p>
            <a:r>
              <a:rPr lang="en-US" b="1" u="sng" dirty="0"/>
              <a:t>Brief  overview about the game :- </a:t>
            </a:r>
          </a:p>
          <a:p>
            <a:pPr algn="l"/>
            <a:r>
              <a:rPr lang="en-US" b="0" i="0" dirty="0">
                <a:solidFill>
                  <a:srgbClr val="333333"/>
                </a:solidFill>
                <a:effectLst/>
                <a:latin typeface="Lato" panose="020B0604020202020204" pitchFamily="34" charset="0"/>
              </a:rPr>
              <a:t>Coding Escape is a selection of online escape games created by </a:t>
            </a:r>
            <a:r>
              <a:rPr lang="en-US" b="0" i="0" dirty="0" err="1">
                <a:solidFill>
                  <a:srgbClr val="333333"/>
                </a:solidFill>
                <a:effectLst/>
                <a:latin typeface="Lato" panose="020B0604020202020204" pitchFamily="34" charset="0"/>
              </a:rPr>
              <a:t>CodinGame</a:t>
            </a:r>
            <a:r>
              <a:rPr lang="en-US" b="0" i="0" dirty="0">
                <a:solidFill>
                  <a:srgbClr val="333333"/>
                </a:solidFill>
                <a:effectLst/>
                <a:latin typeface="Lato" panose="020B0604020202020204" pitchFamily="34" charset="0"/>
              </a:rPr>
              <a:t>.</a:t>
            </a:r>
          </a:p>
          <a:p>
            <a:pPr algn="l"/>
            <a:r>
              <a:rPr lang="en-US" b="0" i="0" dirty="0">
                <a:solidFill>
                  <a:srgbClr val="333333"/>
                </a:solidFill>
                <a:effectLst/>
                <a:latin typeface="Lato" panose="020B0604020202020204" pitchFamily="34" charset="0"/>
              </a:rPr>
              <a:t>For this review, we played </a:t>
            </a:r>
            <a:r>
              <a:rPr lang="en-US" b="0" i="1" dirty="0">
                <a:solidFill>
                  <a:srgbClr val="333333"/>
                </a:solidFill>
                <a:effectLst/>
                <a:latin typeface="Lato" panose="020B0604020202020204" pitchFamily="34" charset="0"/>
              </a:rPr>
              <a:t>The Steam House</a:t>
            </a:r>
            <a:r>
              <a:rPr lang="en-US" b="0" i="0" dirty="0">
                <a:solidFill>
                  <a:srgbClr val="333333"/>
                </a:solidFill>
                <a:effectLst/>
                <a:latin typeface="Lato" panose="020B0604020202020204" pitchFamily="34" charset="0"/>
              </a:rPr>
              <a:t> and </a:t>
            </a:r>
            <a:r>
              <a:rPr lang="en-US" b="0" i="1" dirty="0">
                <a:solidFill>
                  <a:srgbClr val="333333"/>
                </a:solidFill>
                <a:effectLst/>
                <a:latin typeface="Lato" panose="020B0604020202020204" pitchFamily="34" charset="0"/>
              </a:rPr>
              <a:t>Finding Sherlock – The Apartment</a:t>
            </a:r>
            <a:r>
              <a:rPr lang="en-US" b="0" i="0" dirty="0">
                <a:solidFill>
                  <a:srgbClr val="333333"/>
                </a:solidFill>
                <a:effectLst/>
                <a:latin typeface="Lato" panose="020B0604020202020204" pitchFamily="34" charset="0"/>
              </a:rPr>
              <a:t>.</a:t>
            </a:r>
          </a:p>
          <a:p>
            <a:pPr algn="l"/>
            <a:r>
              <a:rPr lang="en-US" b="0" i="0" dirty="0">
                <a:solidFill>
                  <a:srgbClr val="333333"/>
                </a:solidFill>
                <a:effectLst/>
                <a:latin typeface="Lato" panose="020B0604020202020204" pitchFamily="34" charset="0"/>
              </a:rPr>
              <a:t>You’ll need to create an account to see these. They aren’t immediately visible on the website.</a:t>
            </a:r>
          </a:p>
          <a:p>
            <a:br>
              <a:rPr lang="en-US" b="0" i="0" dirty="0">
                <a:solidFill>
                  <a:srgbClr val="333333"/>
                </a:solidFill>
                <a:effectLst/>
                <a:latin typeface="Lato" panose="020B0604020202020204" pitchFamily="34" charset="0"/>
              </a:rPr>
            </a:br>
            <a:r>
              <a:rPr lang="en-US" b="0" i="0" dirty="0">
                <a:solidFill>
                  <a:srgbClr val="333333"/>
                </a:solidFill>
                <a:effectLst/>
                <a:latin typeface="Lato" panose="020B0604020202020204" pitchFamily="34" charset="0"/>
              </a:rPr>
              <a:t> There are two ways to play the game , As a coder and a non coder( </a:t>
            </a:r>
            <a:r>
              <a:rPr lang="en-US" b="0" i="0" dirty="0" err="1">
                <a:solidFill>
                  <a:srgbClr val="333333"/>
                </a:solidFill>
                <a:effectLst/>
                <a:latin typeface="Lato" panose="020B0604020202020204" pitchFamily="34" charset="0"/>
              </a:rPr>
              <a:t>yo</a:t>
            </a:r>
            <a:r>
              <a:rPr lang="en-US" b="0" i="0" dirty="0">
                <a:solidFill>
                  <a:srgbClr val="333333"/>
                </a:solidFill>
                <a:effectLst/>
                <a:latin typeface="Lato" panose="020B0604020202020204" pitchFamily="34" charset="0"/>
              </a:rPr>
              <a:t> will not be required to write any codes to resolve the game.</a:t>
            </a:r>
            <a:endParaRPr lang="en-US" b="1" u="sng" dirty="0"/>
          </a:p>
          <a:p>
            <a:endParaRPr lang="en-US" b="1" u="sng" dirty="0"/>
          </a:p>
        </p:txBody>
      </p:sp>
    </p:spTree>
    <p:extLst>
      <p:ext uri="{BB962C8B-B14F-4D97-AF65-F5344CB8AC3E}">
        <p14:creationId xmlns:p14="http://schemas.microsoft.com/office/powerpoint/2010/main" val="1289527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982030-8AE0-4DCB-95F6-6A1198F04661}"/>
              </a:ext>
            </a:extLst>
          </p:cNvPr>
          <p:cNvSpPr>
            <a:spLocks noGrp="1"/>
          </p:cNvSpPr>
          <p:nvPr>
            <p:ph idx="1"/>
          </p:nvPr>
        </p:nvSpPr>
        <p:spPr>
          <a:xfrm>
            <a:off x="281353" y="1105319"/>
            <a:ext cx="10108643" cy="4965612"/>
          </a:xfrm>
        </p:spPr>
        <p:txBody>
          <a:bodyPr/>
          <a:lstStyle/>
          <a:p>
            <a:r>
              <a:rPr lang="en-US" dirty="0"/>
              <a:t>To pay the game you are required to first do the tutorial hence this presentation will start from the tutorial as well.</a:t>
            </a:r>
          </a:p>
          <a:p>
            <a:r>
              <a:rPr lang="en-US" dirty="0"/>
              <a:t>We have tried the game with both coder and non coder version, for the tutorial.</a:t>
            </a:r>
          </a:p>
          <a:p>
            <a:r>
              <a:rPr lang="en-US" dirty="0"/>
              <a:t>The fist task was to open the locked door with a code we can find in the room- the answer to this was “ 1234”. This code was written on the door its self so we wrote this as a return value in the code and executed it . A scene shot of both the image and the code will be provided in the next slide</a:t>
            </a:r>
          </a:p>
          <a:p>
            <a:endParaRPr lang="en-US" dirty="0"/>
          </a:p>
          <a:p>
            <a:endParaRPr lang="en-US" dirty="0"/>
          </a:p>
        </p:txBody>
      </p:sp>
    </p:spTree>
    <p:extLst>
      <p:ext uri="{BB962C8B-B14F-4D97-AF65-F5344CB8AC3E}">
        <p14:creationId xmlns:p14="http://schemas.microsoft.com/office/powerpoint/2010/main" val="1224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screenshot of a video game&#10;&#10;Description automatically generated with medium confidence">
            <a:extLst>
              <a:ext uri="{FF2B5EF4-FFF2-40B4-BE49-F238E27FC236}">
                <a16:creationId xmlns:a16="http://schemas.microsoft.com/office/drawing/2014/main" id="{458AA70B-575A-4850-AF91-7865EEC06D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555"/>
          <a:stretch/>
        </p:blipFill>
        <p:spPr>
          <a:xfrm>
            <a:off x="20" y="10"/>
            <a:ext cx="12894942" cy="7253406"/>
          </a:xfrm>
          <a:prstGeom prst="rect">
            <a:avLst/>
          </a:prstGeom>
        </p:spPr>
      </p:pic>
    </p:spTree>
    <p:extLst>
      <p:ext uri="{BB962C8B-B14F-4D97-AF65-F5344CB8AC3E}">
        <p14:creationId xmlns:p14="http://schemas.microsoft.com/office/powerpoint/2010/main" val="3298552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98BE98-8885-47F6-9687-AD5FBE54211B}"/>
              </a:ext>
            </a:extLst>
          </p:cNvPr>
          <p:cNvSpPr>
            <a:spLocks noGrp="1"/>
          </p:cNvSpPr>
          <p:nvPr>
            <p:ph idx="1"/>
          </p:nvPr>
        </p:nvSpPr>
        <p:spPr>
          <a:xfrm>
            <a:off x="525717" y="939115"/>
            <a:ext cx="10077557" cy="5131816"/>
          </a:xfrm>
        </p:spPr>
        <p:txBody>
          <a:bodyPr/>
          <a:lstStyle/>
          <a:p>
            <a:pPr>
              <a:lnSpc>
                <a:spcPct val="150000"/>
              </a:lnSpc>
            </a:pPr>
            <a:r>
              <a:rPr lang="en-US" dirty="0"/>
              <a:t>2</a:t>
            </a:r>
            <a:r>
              <a:rPr lang="en-US" baseline="30000" dirty="0"/>
              <a:t>nd</a:t>
            </a:r>
            <a:r>
              <a:rPr lang="en-US" dirty="0"/>
              <a:t> task of the tutorial was to Write the correct combination of numbers I the provided keyboard to open the cabinets . After multiple tries, we noticed that there is also a “+”  icon on top of the keyboard so the right answer was to add the numbers shown on the right and left sides of the keyboard. The number on the left side was 1310 and the number on the right side was 2932, so by adding this two values we got the result of 4242 so we wrote that as a return value as well and we were able to complete that task.</a:t>
            </a:r>
          </a:p>
          <a:p>
            <a:pPr>
              <a:lnSpc>
                <a:spcPct val="150000"/>
              </a:lnSpc>
            </a:pPr>
            <a:r>
              <a:rPr lang="en-US" dirty="0"/>
              <a:t>Screen shot of the code as well as image as been added on the next slide.</a:t>
            </a:r>
          </a:p>
        </p:txBody>
      </p:sp>
    </p:spTree>
    <p:extLst>
      <p:ext uri="{BB962C8B-B14F-4D97-AF65-F5344CB8AC3E}">
        <p14:creationId xmlns:p14="http://schemas.microsoft.com/office/powerpoint/2010/main" val="381416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10;&#10;Description automatically generated">
            <a:extLst>
              <a:ext uri="{FF2B5EF4-FFF2-40B4-BE49-F238E27FC236}">
                <a16:creationId xmlns:a16="http://schemas.microsoft.com/office/drawing/2014/main" id="{01F00A05-7D07-41B9-A00A-0481063A1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21960" cy="6858000"/>
          </a:xfrm>
          <a:prstGeom prst="rect">
            <a:avLst/>
          </a:prstGeom>
        </p:spPr>
      </p:pic>
    </p:spTree>
    <p:extLst>
      <p:ext uri="{BB962C8B-B14F-4D97-AF65-F5344CB8AC3E}">
        <p14:creationId xmlns:p14="http://schemas.microsoft.com/office/powerpoint/2010/main" val="3233210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7B866A-0724-4B54-93C2-D3F6C7979974}"/>
              </a:ext>
            </a:extLst>
          </p:cNvPr>
          <p:cNvSpPr>
            <a:spLocks noGrp="1"/>
          </p:cNvSpPr>
          <p:nvPr>
            <p:ph idx="1"/>
          </p:nvPr>
        </p:nvSpPr>
        <p:spPr>
          <a:xfrm>
            <a:off x="525717" y="281355"/>
            <a:ext cx="10077557" cy="5789576"/>
          </a:xfrm>
        </p:spPr>
        <p:txBody>
          <a:bodyPr/>
          <a:lstStyle/>
          <a:p>
            <a:r>
              <a:rPr lang="en-US" dirty="0"/>
              <a:t>After completing the tutorial, we then proceeded to playing the game </a:t>
            </a:r>
            <a:r>
              <a:rPr lang="en-US" b="0" i="1" dirty="0">
                <a:solidFill>
                  <a:srgbClr val="333333"/>
                </a:solidFill>
                <a:effectLst/>
                <a:latin typeface="Lato" panose="020B0604020202020204" pitchFamily="34" charset="0"/>
              </a:rPr>
              <a:t>The Steam House</a:t>
            </a:r>
            <a:r>
              <a:rPr lang="en-US" b="0" i="0" dirty="0">
                <a:solidFill>
                  <a:srgbClr val="333333"/>
                </a:solidFill>
                <a:effectLst/>
                <a:latin typeface="Lato" panose="020B0604020202020204" pitchFamily="34" charset="0"/>
              </a:rPr>
              <a:t> and </a:t>
            </a:r>
            <a:r>
              <a:rPr lang="en-US" b="0" i="1" dirty="0">
                <a:solidFill>
                  <a:srgbClr val="333333"/>
                </a:solidFill>
                <a:effectLst/>
                <a:latin typeface="Lato" panose="020B0604020202020204" pitchFamily="34" charset="0"/>
              </a:rPr>
              <a:t>Finding Sherlock – The Apartment</a:t>
            </a:r>
            <a:r>
              <a:rPr lang="en-US" i="1" dirty="0">
                <a:solidFill>
                  <a:srgbClr val="333333"/>
                </a:solidFill>
                <a:latin typeface="Lato" panose="020B0604020202020204" pitchFamily="34" charset="0"/>
              </a:rPr>
              <a:t>. We first unlocked the door by clicking on the butterflies that have the same shape as the one on the wall picture </a:t>
            </a:r>
            <a:r>
              <a:rPr lang="en-US" i="1" dirty="0">
                <a:solidFill>
                  <a:srgbClr val="333333"/>
                </a:solidFill>
                <a:latin typeface="Lato" panose="020B0604020202020204" pitchFamily="34" charset="0"/>
                <a:sym typeface="Wingdings" panose="05000000000000000000" pitchFamily="2" charset="2"/>
              </a:rPr>
              <a:t> screen shot has been attached below </a:t>
            </a:r>
            <a:endParaRPr lang="en-US" b="0" i="1" dirty="0">
              <a:solidFill>
                <a:srgbClr val="333333"/>
              </a:solidFill>
              <a:effectLst/>
              <a:latin typeface="Lato" panose="020B0604020202020204" pitchFamily="34" charset="0"/>
            </a:endParaRPr>
          </a:p>
        </p:txBody>
      </p:sp>
      <p:pic>
        <p:nvPicPr>
          <p:cNvPr id="24" name="Picture 23" descr="Graphical user interface, calendar&#10;&#10;Description automatically generated">
            <a:extLst>
              <a:ext uri="{FF2B5EF4-FFF2-40B4-BE49-F238E27FC236}">
                <a16:creationId xmlns:a16="http://schemas.microsoft.com/office/drawing/2014/main" id="{E60074FD-4D03-420D-8D89-E100A9BDCA6F}"/>
              </a:ext>
            </a:extLst>
          </p:cNvPr>
          <p:cNvPicPr>
            <a:picLocks noChangeAspect="1"/>
          </p:cNvPicPr>
          <p:nvPr/>
        </p:nvPicPr>
        <p:blipFill rotWithShape="1">
          <a:blip r:embed="rId2">
            <a:extLst>
              <a:ext uri="{28A0092B-C50C-407E-A947-70E740481C1C}">
                <a14:useLocalDpi xmlns:a14="http://schemas.microsoft.com/office/drawing/2010/main" val="0"/>
              </a:ext>
            </a:extLst>
          </a:blip>
          <a:srcRect t="13874" b="8649"/>
          <a:stretch/>
        </p:blipFill>
        <p:spPr>
          <a:xfrm>
            <a:off x="197708" y="1658655"/>
            <a:ext cx="11724557" cy="5313406"/>
          </a:xfrm>
          <a:prstGeom prst="rect">
            <a:avLst/>
          </a:prstGeom>
        </p:spPr>
      </p:pic>
    </p:spTree>
    <p:extLst>
      <p:ext uri="{BB962C8B-B14F-4D97-AF65-F5344CB8AC3E}">
        <p14:creationId xmlns:p14="http://schemas.microsoft.com/office/powerpoint/2010/main" val="3500136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FA10B-F865-412A-8EB8-919E78E551DC}"/>
              </a:ext>
            </a:extLst>
          </p:cNvPr>
          <p:cNvSpPr>
            <a:spLocks noGrp="1"/>
          </p:cNvSpPr>
          <p:nvPr>
            <p:ph idx="1"/>
          </p:nvPr>
        </p:nvSpPr>
        <p:spPr>
          <a:xfrm>
            <a:off x="525717" y="889687"/>
            <a:ext cx="11371531" cy="5181244"/>
          </a:xfrm>
        </p:spPr>
        <p:txBody>
          <a:bodyPr/>
          <a:lstStyle/>
          <a:p>
            <a:pPr>
              <a:lnSpc>
                <a:spcPct val="150000"/>
              </a:lnSpc>
            </a:pPr>
            <a:r>
              <a:rPr lang="en-US" dirty="0"/>
              <a:t>Then after unlocking the door, we saw a typewriter with the following message on it “DWTK DJK GPYK CN YW SCXRD KGGKYW NCVVCSKO LW DJK GZYLKX DSC JZGOXKO DSKGDW CGK” after a couple of tries and were able to figure out that we had to replace all the letters In this message with its substitute letters that were scattered all around the room. After substituting those letters, we were able to get the following message “TYPE THE NAME OF MY WORST ENEMY FOLLOWED BY THE NUMBER TWO HUNDRED TWENTY ONE “ – Unfortunately non of us has seen or read the book of </a:t>
            </a:r>
            <a:r>
              <a:rPr lang="en-US" b="0" i="1" dirty="0">
                <a:solidFill>
                  <a:srgbClr val="333333"/>
                </a:solidFill>
                <a:effectLst/>
              </a:rPr>
              <a:t>Sherlock. </a:t>
            </a:r>
            <a:r>
              <a:rPr lang="en-US" dirty="0"/>
              <a:t>So, after a quick google search, we figured out the enemy of </a:t>
            </a:r>
            <a:r>
              <a:rPr lang="en-US" b="0" i="1" dirty="0">
                <a:solidFill>
                  <a:srgbClr val="333333"/>
                </a:solidFill>
                <a:effectLst/>
              </a:rPr>
              <a:t>Sherlock </a:t>
            </a:r>
            <a:r>
              <a:rPr lang="en-US" dirty="0"/>
              <a:t>was </a:t>
            </a:r>
            <a:r>
              <a:rPr lang="en-US" b="0" i="0" dirty="0">
                <a:solidFill>
                  <a:srgbClr val="202124"/>
                </a:solidFill>
                <a:effectLst/>
              </a:rPr>
              <a:t>Professor Moriarty so we used “Moriarty221” as a return value on th</a:t>
            </a:r>
            <a:r>
              <a:rPr lang="en-US" dirty="0">
                <a:solidFill>
                  <a:srgbClr val="202124"/>
                </a:solidFill>
              </a:rPr>
              <a:t>e code and we were able to pass this task as well and it opened a Map, we had to use to retrace </a:t>
            </a:r>
            <a:r>
              <a:rPr lang="en-US" b="0" i="1" dirty="0">
                <a:solidFill>
                  <a:srgbClr val="333333"/>
                </a:solidFill>
                <a:effectLst/>
              </a:rPr>
              <a:t>Sherlocks path</a:t>
            </a:r>
            <a:r>
              <a:rPr lang="en-US" dirty="0">
                <a:solidFill>
                  <a:srgbClr val="202124"/>
                </a:solidFill>
              </a:rPr>
              <a:t> – screenshot and code has been attached on the next slide </a:t>
            </a:r>
            <a:endParaRPr lang="en-US" dirty="0"/>
          </a:p>
        </p:txBody>
      </p:sp>
    </p:spTree>
    <p:extLst>
      <p:ext uri="{BB962C8B-B14F-4D97-AF65-F5344CB8AC3E}">
        <p14:creationId xmlns:p14="http://schemas.microsoft.com/office/powerpoint/2010/main" val="579089923"/>
      </p:ext>
    </p:extLst>
  </p:cSld>
  <p:clrMapOvr>
    <a:masterClrMapping/>
  </p:clrMapOvr>
</p:sld>
</file>

<file path=ppt/theme/theme1.xml><?xml version="1.0" encoding="utf-8"?>
<a:theme xmlns:a="http://schemas.openxmlformats.org/drawingml/2006/main" name="RocaVTI">
  <a:themeElements>
    <a:clrScheme name="AnalogousFromRegularSeed_2SEEDS">
      <a:dk1>
        <a:srgbClr val="000000"/>
      </a:dk1>
      <a:lt1>
        <a:srgbClr val="FFFFFF"/>
      </a:lt1>
      <a:dk2>
        <a:srgbClr val="243441"/>
      </a:dk2>
      <a:lt2>
        <a:srgbClr val="E8E4E2"/>
      </a:lt2>
      <a:accent1>
        <a:srgbClr val="3B88B1"/>
      </a:accent1>
      <a:accent2>
        <a:srgbClr val="46B3AC"/>
      </a:accent2>
      <a:accent3>
        <a:srgbClr val="4D68C3"/>
      </a:accent3>
      <a:accent4>
        <a:srgbClr val="B13E3B"/>
      </a:accent4>
      <a:accent5>
        <a:srgbClr val="C3814D"/>
      </a:accent5>
      <a:accent6>
        <a:srgbClr val="B1A03B"/>
      </a:accent6>
      <a:hlink>
        <a:srgbClr val="BF6C3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emplate>TM03457496[[fn=Parallax]]</Template>
  <TotalTime>433</TotalTime>
  <Words>1019</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apple color emoji</vt:lpstr>
      <vt:lpstr>Arial</vt:lpstr>
      <vt:lpstr>Avenir Next LT Pro</vt:lpstr>
      <vt:lpstr>Avenir Next LT Pro Light</vt:lpstr>
      <vt:lpstr>Georgia Pro Semibold</vt:lpstr>
      <vt:lpstr>helvetica neue</vt:lpstr>
      <vt:lpstr>Lato</vt:lpstr>
      <vt:lpstr>Tahoma</vt:lpstr>
      <vt:lpstr>RocaVTI</vt:lpstr>
      <vt:lpstr>Design and development (maintaining) of application software</vt:lpstr>
      <vt:lpstr>Participants name and ID </vt:lpstr>
      <vt:lpstr>Escape Coding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development (maintaining) of application software</dc:title>
  <dc:creator>Eden Tadesse</dc:creator>
  <cp:lastModifiedBy>Eden Tadesse</cp:lastModifiedBy>
  <cp:revision>1</cp:revision>
  <dcterms:created xsi:type="dcterms:W3CDTF">2022-04-25T09:26:47Z</dcterms:created>
  <dcterms:modified xsi:type="dcterms:W3CDTF">2022-04-25T16:41:05Z</dcterms:modified>
</cp:coreProperties>
</file>